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7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857496"/>
            <a:ext cx="8229600" cy="1214446"/>
          </a:xfrm>
        </p:spPr>
        <p:txBody>
          <a:bodyPr>
            <a:normAutofit/>
          </a:bodyPr>
          <a:lstStyle/>
          <a:p>
            <a:r>
              <a:rPr lang="en-US" sz="6600" b="1" i="1" dirty="0" smtClean="0"/>
              <a:t>SUPERSTITIONS</a:t>
            </a:r>
            <a:endParaRPr lang="ru-RU" sz="6600" b="1" i="1" dirty="0"/>
          </a:p>
        </p:txBody>
      </p:sp>
      <p:pic>
        <p:nvPicPr>
          <p:cNvPr id="1026" name="Picture 2" descr="http://www.onetisa.com/wp-content/uploads/2015/07/friday-13th-563x35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4214810" cy="2786058"/>
          </a:xfrm>
          <a:prstGeom prst="rect">
            <a:avLst/>
          </a:prstGeom>
          <a:noFill/>
        </p:spPr>
      </p:pic>
      <p:pic>
        <p:nvPicPr>
          <p:cNvPr id="1028" name="Picture 4" descr="http://www.clipartfinders.com/clipart/395/-cause-fallacy-is-the-broken-mirror-really-of-your-bad-luck-3954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96" y="0"/>
            <a:ext cx="1571604" cy="2857521"/>
          </a:xfrm>
          <a:prstGeom prst="rect">
            <a:avLst/>
          </a:prstGeom>
          <a:noFill/>
        </p:spPr>
      </p:pic>
      <p:pic>
        <p:nvPicPr>
          <p:cNvPr id="1030" name="Picture 6" descr="http://sterhluki.ru/wp-content/uploads/2016/06/Depositphotos_32798049_original-1024x67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4143380"/>
            <a:ext cx="4429124" cy="2714620"/>
          </a:xfrm>
          <a:prstGeom prst="rect">
            <a:avLst/>
          </a:prstGeom>
          <a:noFill/>
        </p:spPr>
      </p:pic>
      <p:pic>
        <p:nvPicPr>
          <p:cNvPr id="1032" name="Picture 8" descr="http://palitrazhizni.ru/wp-content/uploads/2014/05/%D1%81%D1%87%D0%B0%D1%81%D1%82%D0%BB%D0%B8%D0%B2%D1%8B%D0%B9-%D0%B1%D0%B8%D0%BB%D1%91%D1%8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071942"/>
            <a:ext cx="1785918" cy="27860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1</Words>
  <PresentationFormat>Экран (4:3)</PresentationFormat>
  <Paragraphs>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SUPERSTITIONS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ВЯЧЕСЛАВ</dc:creator>
  <cp:lastModifiedBy>ВЯЧЕСЛАВ</cp:lastModifiedBy>
  <cp:revision>7</cp:revision>
  <dcterms:created xsi:type="dcterms:W3CDTF">2017-02-10T17:11:15Z</dcterms:created>
  <dcterms:modified xsi:type="dcterms:W3CDTF">2017-02-10T18:05:52Z</dcterms:modified>
</cp:coreProperties>
</file>